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656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0371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818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242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822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540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57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40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667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90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1554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6C407-676A-4C41-9387-8135A6F4F7FF}" type="datetimeFigureOut">
              <a:rPr lang="fr-CA" smtClean="0"/>
              <a:t>2017-08-17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4E14C-F0B8-459B-A31D-FFB549C7ED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439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265337" y="188640"/>
            <a:ext cx="4902641" cy="3108415"/>
            <a:chOff x="683568" y="260649"/>
            <a:chExt cx="4902641" cy="3108415"/>
          </a:xfrm>
        </p:grpSpPr>
        <p:sp>
          <p:nvSpPr>
            <p:cNvPr id="6" name="Cœur 5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" name="Cœur 6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" name="Cœur 7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" name="Cœur 8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" name="Cœur 9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" name="Cœur 10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" name="Cœur 11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" name="Cœur 12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" name="ZoneTexte 14"/>
            <p:cNvSpPr txBox="1"/>
            <p:nvPr/>
          </p:nvSpPr>
          <p:spPr>
            <a:xfrm rot="16200000">
              <a:off x="-196040" y="1500296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AMOUR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VÉRITÉ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8" name="Cœur 17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9" name="Cœur 18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0" name="Cœur 19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1" name="Cœur 20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2" name="Cœur 21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3" name="Cœur 22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4" name="Cœur 23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5" name="Cœur 24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6" name="Cœur 25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7" name="Cœur 26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8" name="Cœur 27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9" name="Cœur 28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0" name="Cœur 29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1" name="Cœur 30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2" name="Cœur 31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3" name="Cœur 32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4" name="Cœur 33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5" name="Cœur 34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6" name="Cœur 35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7" name="Cœur 36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8" name="Cœur 37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39" name="Cœur 38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0" name="Cœur 39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1" name="Cœur 40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2" name="Cœur 41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3" name="Cœur 42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4" name="Cœur 43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5" name="Cœur 44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187624" y="3030510"/>
              <a:ext cx="43985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 rot="10800000">
              <a:off x="1043608" y="260649"/>
              <a:ext cx="33868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227250" y="3560945"/>
            <a:ext cx="4902641" cy="3108415"/>
            <a:chOff x="683568" y="260649"/>
            <a:chExt cx="4902641" cy="3108415"/>
          </a:xfrm>
        </p:grpSpPr>
        <p:sp>
          <p:nvSpPr>
            <p:cNvPr id="48" name="Cœur 47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9" name="Cœur 48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0" name="Cœur 49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1" name="Cœur 50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2" name="Cœur 51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3" name="Cœur 52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4" name="Cœur 53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5" name="Cœur 54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56" name="ZoneTexte 55"/>
            <p:cNvSpPr txBox="1"/>
            <p:nvPr/>
          </p:nvSpPr>
          <p:spPr>
            <a:xfrm rot="16200000">
              <a:off x="-196040" y="1500296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AMOUR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VÉRITÉ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59" name="Cœur 58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0" name="Cœur 59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1" name="Cœur 60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2" name="Cœur 61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3" name="Cœur 62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4" name="Cœur 63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5" name="Cœur 64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6" name="Cœur 65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7" name="Cœur 66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8" name="Cœur 67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9" name="Cœur 68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0" name="Cœur 69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1" name="Cœur 70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2" name="Cœur 71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3" name="Cœur 72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4" name="Cœur 73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5" name="Cœur 74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6" name="Cœur 75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7" name="Cœur 76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8" name="Cœur 77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9" name="Cœur 78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0" name="Cœur 79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1" name="Cœur 80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2" name="Cœur 81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3" name="Cœur 82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4" name="Cœur 83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5" name="Cœur 84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6" name="Cœur 85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1187624" y="3030510"/>
              <a:ext cx="43985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 rot="10800000">
              <a:off x="1043608" y="260649"/>
              <a:ext cx="33868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4657185" y="188640"/>
            <a:ext cx="4902641" cy="3108415"/>
            <a:chOff x="683568" y="260649"/>
            <a:chExt cx="4902641" cy="3108415"/>
          </a:xfrm>
        </p:grpSpPr>
        <p:sp>
          <p:nvSpPr>
            <p:cNvPr id="90" name="Cœur 89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1" name="Cœur 90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2" name="Cœur 91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3" name="Cœur 92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4" name="Cœur 93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5" name="Cœur 94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6" name="Cœur 95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7" name="Cœur 96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98" name="ZoneTexte 97"/>
            <p:cNvSpPr txBox="1"/>
            <p:nvPr/>
          </p:nvSpPr>
          <p:spPr>
            <a:xfrm rot="16200000">
              <a:off x="-196040" y="1500296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AMOUR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00" name="ZoneTexte 99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VÉRITÉ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01" name="Cœur 100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2" name="Cœur 101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3" name="Cœur 102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4" name="Cœur 103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5" name="Cœur 104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6" name="Cœur 105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7" name="Cœur 106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8" name="Cœur 107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09" name="Cœur 108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0" name="Cœur 109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1" name="Cœur 110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2" name="Cœur 111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3" name="Cœur 112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4" name="Cœur 113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5" name="Cœur 114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6" name="Cœur 115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7" name="Cœur 116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8" name="Cœur 117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19" name="Cœur 118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0" name="Cœur 119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1" name="Cœur 120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2" name="Cœur 121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3" name="Cœur 122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4" name="Cœur 123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5" name="Cœur 124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6" name="Cœur 125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7" name="Cœur 126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8" name="Cœur 127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1187624" y="3030510"/>
              <a:ext cx="43985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130" name="ZoneTexte 129"/>
            <p:cNvSpPr txBox="1"/>
            <p:nvPr/>
          </p:nvSpPr>
          <p:spPr>
            <a:xfrm rot="10800000">
              <a:off x="1043608" y="260649"/>
              <a:ext cx="33868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  <p:grpSp>
        <p:nvGrpSpPr>
          <p:cNvPr id="131" name="Groupe 130"/>
          <p:cNvGrpSpPr/>
          <p:nvPr/>
        </p:nvGrpSpPr>
        <p:grpSpPr>
          <a:xfrm>
            <a:off x="4619098" y="3560945"/>
            <a:ext cx="4902641" cy="3108415"/>
            <a:chOff x="683568" y="260649"/>
            <a:chExt cx="4902641" cy="3108415"/>
          </a:xfrm>
        </p:grpSpPr>
        <p:sp>
          <p:nvSpPr>
            <p:cNvPr id="132" name="Cœur 131"/>
            <p:cNvSpPr/>
            <p:nvPr/>
          </p:nvSpPr>
          <p:spPr>
            <a:xfrm rot="3401094">
              <a:off x="3131840" y="1484784"/>
              <a:ext cx="504056" cy="504056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3" name="Cœur 132"/>
            <p:cNvSpPr/>
            <p:nvPr/>
          </p:nvSpPr>
          <p:spPr>
            <a:xfrm rot="18943489">
              <a:off x="4538596" y="2547797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4" name="Cœur 133"/>
            <p:cNvSpPr/>
            <p:nvPr/>
          </p:nvSpPr>
          <p:spPr>
            <a:xfrm>
              <a:off x="3006371" y="2708920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5" name="Cœur 134"/>
            <p:cNvSpPr/>
            <p:nvPr/>
          </p:nvSpPr>
          <p:spPr>
            <a:xfrm>
              <a:off x="1581538" y="955205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6" name="Cœur 135"/>
            <p:cNvSpPr/>
            <p:nvPr/>
          </p:nvSpPr>
          <p:spPr>
            <a:xfrm>
              <a:off x="3571781" y="920452"/>
              <a:ext cx="322245" cy="3222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7" name="Cœur 136"/>
            <p:cNvSpPr/>
            <p:nvPr/>
          </p:nvSpPr>
          <p:spPr>
            <a:xfrm>
              <a:off x="4165611" y="705610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8" name="Cœur 137"/>
            <p:cNvSpPr/>
            <p:nvPr/>
          </p:nvSpPr>
          <p:spPr>
            <a:xfrm rot="20125680">
              <a:off x="4319972" y="427719"/>
              <a:ext cx="504056" cy="504056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39" name="Cœur 138"/>
            <p:cNvSpPr/>
            <p:nvPr/>
          </p:nvSpPr>
          <p:spPr>
            <a:xfrm rot="1659122">
              <a:off x="2085594" y="2547797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0" name="ZoneTexte 139"/>
            <p:cNvSpPr txBox="1"/>
            <p:nvPr/>
          </p:nvSpPr>
          <p:spPr>
            <a:xfrm rot="16200000">
              <a:off x="-196040" y="1500296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AMOUR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41" name="ZoneTexte 140"/>
            <p:cNvSpPr txBox="1"/>
            <p:nvPr/>
          </p:nvSpPr>
          <p:spPr>
            <a:xfrm rot="16200000">
              <a:off x="1418877" y="1500297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JUSTICE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42" name="ZoneTexte 141"/>
            <p:cNvSpPr txBox="1"/>
            <p:nvPr/>
          </p:nvSpPr>
          <p:spPr>
            <a:xfrm rot="16200000">
              <a:off x="2984506" y="1428289"/>
              <a:ext cx="2467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4000" b="1" dirty="0" smtClean="0">
                  <a:latin typeface="Castellar" panose="020A0402060406010301" pitchFamily="18" charset="0"/>
                </a:rPr>
                <a:t>VÉRITÉ</a:t>
              </a:r>
              <a:endParaRPr lang="fr-CA" sz="4000" b="1" dirty="0">
                <a:latin typeface="Castellar" panose="020A0402060406010301" pitchFamily="18" charset="0"/>
              </a:endParaRPr>
            </a:p>
          </p:txBody>
        </p:sp>
        <p:sp>
          <p:nvSpPr>
            <p:cNvPr id="143" name="Cœur 142"/>
            <p:cNvSpPr/>
            <p:nvPr/>
          </p:nvSpPr>
          <p:spPr>
            <a:xfrm>
              <a:off x="1543324" y="1518746"/>
              <a:ext cx="161122" cy="161122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4" name="Cœur 143"/>
            <p:cNvSpPr/>
            <p:nvPr/>
          </p:nvSpPr>
          <p:spPr>
            <a:xfrm>
              <a:off x="2925810" y="2467236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5" name="Cœur 144"/>
            <p:cNvSpPr/>
            <p:nvPr/>
          </p:nvSpPr>
          <p:spPr>
            <a:xfrm rot="6158575">
              <a:off x="1534720" y="2011499"/>
              <a:ext cx="239945" cy="239945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6" name="Cœur 145"/>
            <p:cNvSpPr/>
            <p:nvPr/>
          </p:nvSpPr>
          <p:spPr>
            <a:xfrm>
              <a:off x="956950" y="612065"/>
              <a:ext cx="161122" cy="16112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7" name="Cœur 146"/>
            <p:cNvSpPr/>
            <p:nvPr/>
          </p:nvSpPr>
          <p:spPr>
            <a:xfrm>
              <a:off x="3006370" y="480288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8" name="Cœur 147"/>
            <p:cNvSpPr/>
            <p:nvPr/>
          </p:nvSpPr>
          <p:spPr>
            <a:xfrm>
              <a:off x="1391455" y="27894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49" name="Cœur 148"/>
            <p:cNvSpPr/>
            <p:nvPr/>
          </p:nvSpPr>
          <p:spPr>
            <a:xfrm rot="6958853">
              <a:off x="2015842" y="1961800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0" name="Cœur 149"/>
            <p:cNvSpPr/>
            <p:nvPr/>
          </p:nvSpPr>
          <p:spPr>
            <a:xfrm rot="2614986">
              <a:off x="1265777" y="612064"/>
              <a:ext cx="322245" cy="32224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1" name="Cœur 150"/>
            <p:cNvSpPr/>
            <p:nvPr/>
          </p:nvSpPr>
          <p:spPr>
            <a:xfrm rot="18731801">
              <a:off x="4471875" y="166132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2" name="Cœur 151"/>
            <p:cNvSpPr/>
            <p:nvPr/>
          </p:nvSpPr>
          <p:spPr>
            <a:xfrm rot="14379635">
              <a:off x="3319752" y="2459658"/>
              <a:ext cx="504056" cy="50405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3" name="Cœur 152"/>
            <p:cNvSpPr/>
            <p:nvPr/>
          </p:nvSpPr>
          <p:spPr>
            <a:xfrm rot="2617491">
              <a:off x="1387798" y="1735739"/>
              <a:ext cx="270032" cy="270032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4" name="Cœur 153"/>
            <p:cNvSpPr/>
            <p:nvPr/>
          </p:nvSpPr>
          <p:spPr>
            <a:xfrm rot="19650399">
              <a:off x="3785075" y="564160"/>
              <a:ext cx="191212" cy="191212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5" name="Cœur 154"/>
            <p:cNvSpPr/>
            <p:nvPr/>
          </p:nvSpPr>
          <p:spPr>
            <a:xfrm rot="18064434">
              <a:off x="3602318" y="215900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6" name="Cœur 155"/>
            <p:cNvSpPr/>
            <p:nvPr/>
          </p:nvSpPr>
          <p:spPr>
            <a:xfrm rot="10268693">
              <a:off x="4221983" y="2803811"/>
              <a:ext cx="322245" cy="32224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7" name="Cœur 156"/>
            <p:cNvSpPr/>
            <p:nvPr/>
          </p:nvSpPr>
          <p:spPr>
            <a:xfrm rot="1779935">
              <a:off x="2501126" y="500846"/>
              <a:ext cx="202889" cy="20288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8" name="Cœur 157"/>
            <p:cNvSpPr/>
            <p:nvPr/>
          </p:nvSpPr>
          <p:spPr>
            <a:xfrm rot="8776900">
              <a:off x="2347584" y="2908955"/>
              <a:ext cx="213655" cy="213655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59" name="Cœur 158"/>
            <p:cNvSpPr/>
            <p:nvPr/>
          </p:nvSpPr>
          <p:spPr>
            <a:xfrm rot="12977461">
              <a:off x="2084259" y="1165479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0" name="Cœur 159"/>
            <p:cNvSpPr/>
            <p:nvPr/>
          </p:nvSpPr>
          <p:spPr>
            <a:xfrm rot="12977461">
              <a:off x="3024712" y="945608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1" name="Cœur 160"/>
            <p:cNvSpPr/>
            <p:nvPr/>
          </p:nvSpPr>
          <p:spPr>
            <a:xfrm rot="18908279">
              <a:off x="1819272" y="2483588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2" name="Cœur 161"/>
            <p:cNvSpPr/>
            <p:nvPr/>
          </p:nvSpPr>
          <p:spPr>
            <a:xfrm rot="10354934">
              <a:off x="4796685" y="1156173"/>
              <a:ext cx="173046" cy="17304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3" name="Cœur 162"/>
            <p:cNvSpPr/>
            <p:nvPr/>
          </p:nvSpPr>
          <p:spPr>
            <a:xfrm rot="6009481">
              <a:off x="1502170" y="442622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4" name="Cœur 163"/>
            <p:cNvSpPr/>
            <p:nvPr/>
          </p:nvSpPr>
          <p:spPr>
            <a:xfrm rot="19215959">
              <a:off x="1727968" y="2856310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5" name="Cœur 164"/>
            <p:cNvSpPr/>
            <p:nvPr/>
          </p:nvSpPr>
          <p:spPr>
            <a:xfrm rot="18064434">
              <a:off x="714105" y="2917224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6" name="Cœur 165"/>
            <p:cNvSpPr/>
            <p:nvPr/>
          </p:nvSpPr>
          <p:spPr>
            <a:xfrm rot="12977461">
              <a:off x="747138" y="612905"/>
              <a:ext cx="185409" cy="185409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7" name="Cœur 166"/>
            <p:cNvSpPr/>
            <p:nvPr/>
          </p:nvSpPr>
          <p:spPr>
            <a:xfrm rot="18064434">
              <a:off x="4437283" y="1305829"/>
              <a:ext cx="163895" cy="163895"/>
            </a:xfrm>
            <a:prstGeom prst="heart">
              <a:avLst/>
            </a:prstGeom>
            <a:solidFill>
              <a:srgbClr val="CC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8" name="Cœur 167"/>
            <p:cNvSpPr/>
            <p:nvPr/>
          </p:nvSpPr>
          <p:spPr>
            <a:xfrm rot="6009481">
              <a:off x="2945368" y="2142480"/>
              <a:ext cx="243429" cy="243429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69" name="Cœur 168"/>
            <p:cNvSpPr/>
            <p:nvPr/>
          </p:nvSpPr>
          <p:spPr>
            <a:xfrm rot="18908279">
              <a:off x="3060224" y="1217319"/>
              <a:ext cx="188963" cy="188963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0" name="Cœur 169"/>
            <p:cNvSpPr/>
            <p:nvPr/>
          </p:nvSpPr>
          <p:spPr>
            <a:xfrm rot="19215959">
              <a:off x="2968920" y="1590041"/>
              <a:ext cx="211196" cy="211196"/>
            </a:xfrm>
            <a:prstGeom prst="heart">
              <a:avLst/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1187624" y="3030510"/>
              <a:ext cx="43985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  <p:sp>
          <p:nvSpPr>
            <p:cNvPr id="172" name="ZoneTexte 171"/>
            <p:cNvSpPr txBox="1"/>
            <p:nvPr/>
          </p:nvSpPr>
          <p:spPr>
            <a:xfrm rot="10800000">
              <a:off x="1043608" y="260649"/>
              <a:ext cx="33868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1600" dirty="0" smtClean="0">
                  <a:latin typeface="Wide Latin" panose="020A0A07050505020404" pitchFamily="18" charset="0"/>
                </a:rPr>
                <a:t>Rouleau d’Amour</a:t>
              </a:r>
              <a:endParaRPr lang="fr-CA" sz="1600" dirty="0">
                <a:latin typeface="Wide Latin" panose="020A0A070505050204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38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Mimie</dc:creator>
  <cp:lastModifiedBy>Mimie</cp:lastModifiedBy>
  <cp:revision>6</cp:revision>
  <cp:lastPrinted>2017-08-17T21:02:43Z</cp:lastPrinted>
  <dcterms:created xsi:type="dcterms:W3CDTF">2017-03-12T14:35:22Z</dcterms:created>
  <dcterms:modified xsi:type="dcterms:W3CDTF">2017-08-17T21:02:59Z</dcterms:modified>
</cp:coreProperties>
</file>