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07" autoAdjust="0"/>
  </p:normalViewPr>
  <p:slideViewPr>
    <p:cSldViewPr>
      <p:cViewPr>
        <p:scale>
          <a:sx n="95" d="100"/>
          <a:sy n="95" d="100"/>
        </p:scale>
        <p:origin x="-125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656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371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818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42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822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540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57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40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667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90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554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6C407-676A-4C41-9387-8135A6F4F7FF}" type="datetimeFigureOut">
              <a:rPr lang="fr-CA" smtClean="0"/>
              <a:t>2017-08-20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439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237916" y="131479"/>
            <a:ext cx="4319784" cy="3162224"/>
            <a:chOff x="656147" y="206840"/>
            <a:chExt cx="4319784" cy="3162224"/>
          </a:xfrm>
        </p:grpSpPr>
        <p:sp>
          <p:nvSpPr>
            <p:cNvPr id="6" name="Cœur 5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" name="Cœur 6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" name="Cœur 7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" name="Cœur 8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" name="Cœur 9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" name="Cœur 10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" name="Cœur 11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" name="Cœur 12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" name="ZoneTexte 14"/>
            <p:cNvSpPr txBox="1"/>
            <p:nvPr/>
          </p:nvSpPr>
          <p:spPr>
            <a:xfrm rot="16200000">
              <a:off x="87543" y="1486333"/>
              <a:ext cx="18450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LOVE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Truth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8" name="Cœur 17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" name="Cœur 18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" name="Cœur 19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" name="Cœur 20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" name="Cœur 21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" name="Cœur 22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" name="Cœur 23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" name="Cœur 24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" name="Cœur 25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" name="Cœur 26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" name="Cœur 27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" name="Cœur 28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0" name="Cœur 29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1" name="Cœur 30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2" name="Cœur 31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3" name="Cœur 32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4" name="Cœur 33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5" name="Cœur 34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6" name="Cœur 35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7" name="Cœur 36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8" name="Cœur 37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9" name="Cœur 38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0" name="Cœur 39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1" name="Cœur 40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2" name="Cœur 41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3" name="Cœur 42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4" name="Cœur 43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5" name="Cœur 44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085594" y="3030510"/>
              <a:ext cx="2020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 smtClean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 rot="10800000">
              <a:off x="1795479" y="206840"/>
              <a:ext cx="1966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173" name="Groupe 172"/>
          <p:cNvGrpSpPr/>
          <p:nvPr/>
        </p:nvGrpSpPr>
        <p:grpSpPr>
          <a:xfrm>
            <a:off x="4532504" y="116632"/>
            <a:ext cx="4319784" cy="3162224"/>
            <a:chOff x="656147" y="206840"/>
            <a:chExt cx="4319784" cy="3162224"/>
          </a:xfrm>
        </p:grpSpPr>
        <p:sp>
          <p:nvSpPr>
            <p:cNvPr id="174" name="Cœur 173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5" name="Cœur 174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6" name="Cœur 175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7" name="Cœur 176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8" name="Cœur 177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9" name="Cœur 178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0" name="Cœur 179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1" name="Cœur 180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2" name="ZoneTexte 181"/>
            <p:cNvSpPr txBox="1"/>
            <p:nvPr/>
          </p:nvSpPr>
          <p:spPr>
            <a:xfrm rot="16200000">
              <a:off x="87543" y="1486333"/>
              <a:ext cx="18450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LOVE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Truth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85" name="Cœur 184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6" name="Cœur 185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7" name="Cœur 186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8" name="Cœur 187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89" name="Cœur 188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0" name="Cœur 189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1" name="Cœur 190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2" name="Cœur 191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3" name="Cœur 192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4" name="Cœur 193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5" name="Cœur 194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6" name="Cœur 195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7" name="Cœur 196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8" name="Cœur 197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9" name="Cœur 198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0" name="Cœur 199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1" name="Cœur 200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2" name="Cœur 201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3" name="Cœur 202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4" name="Cœur 203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5" name="Cœur 204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6" name="Cœur 205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7" name="Cœur 206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8" name="Cœur 207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9" name="Cœur 208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0" name="Cœur 209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1" name="Cœur 210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2" name="Cœur 211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2085594" y="3030510"/>
              <a:ext cx="2020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214" name="ZoneTexte 213"/>
            <p:cNvSpPr txBox="1"/>
            <p:nvPr/>
          </p:nvSpPr>
          <p:spPr>
            <a:xfrm rot="10800000">
              <a:off x="1795479" y="206840"/>
              <a:ext cx="1966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215" name="Groupe 214"/>
          <p:cNvGrpSpPr/>
          <p:nvPr/>
        </p:nvGrpSpPr>
        <p:grpSpPr>
          <a:xfrm>
            <a:off x="237916" y="3579144"/>
            <a:ext cx="4319784" cy="3162224"/>
            <a:chOff x="656147" y="206840"/>
            <a:chExt cx="4319784" cy="3162224"/>
          </a:xfrm>
        </p:grpSpPr>
        <p:sp>
          <p:nvSpPr>
            <p:cNvPr id="216" name="Cœur 215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7" name="Cœur 216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8" name="Cœur 217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9" name="Cœur 218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0" name="Cœur 219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1" name="Cœur 220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2" name="Cœur 221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3" name="Cœur 222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4" name="ZoneTexte 223"/>
            <p:cNvSpPr txBox="1"/>
            <p:nvPr/>
          </p:nvSpPr>
          <p:spPr>
            <a:xfrm rot="16200000">
              <a:off x="87543" y="1486333"/>
              <a:ext cx="18450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LOVE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25" name="ZoneTexte 224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26" name="ZoneTexte 225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Truth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27" name="Cœur 226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8" name="Cœur 227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9" name="Cœur 228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0" name="Cœur 229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1" name="Cœur 230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2" name="Cœur 231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3" name="Cœur 232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4" name="Cœur 233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5" name="Cœur 234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6" name="Cœur 235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7" name="Cœur 236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8" name="Cœur 237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9" name="Cœur 238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0" name="Cœur 239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1" name="Cœur 240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2" name="Cœur 241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3" name="Cœur 242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4" name="Cœur 243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5" name="Cœur 244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6" name="Cœur 245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7" name="Cœur 246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8" name="Cœur 247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9" name="Cœur 248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0" name="Cœur 249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1" name="Cœur 250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2" name="Cœur 251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3" name="Cœur 252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4" name="Cœur 253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5" name="ZoneTexte 254"/>
            <p:cNvSpPr txBox="1"/>
            <p:nvPr/>
          </p:nvSpPr>
          <p:spPr>
            <a:xfrm>
              <a:off x="2085594" y="3030510"/>
              <a:ext cx="2020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256" name="ZoneTexte 255"/>
            <p:cNvSpPr txBox="1"/>
            <p:nvPr/>
          </p:nvSpPr>
          <p:spPr>
            <a:xfrm rot="10800000">
              <a:off x="1795479" y="206840"/>
              <a:ext cx="1966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257" name="Groupe 256"/>
          <p:cNvGrpSpPr/>
          <p:nvPr/>
        </p:nvGrpSpPr>
        <p:grpSpPr>
          <a:xfrm>
            <a:off x="4532504" y="3564297"/>
            <a:ext cx="4319784" cy="3162224"/>
            <a:chOff x="656147" y="206840"/>
            <a:chExt cx="4319784" cy="3162224"/>
          </a:xfrm>
        </p:grpSpPr>
        <p:sp>
          <p:nvSpPr>
            <p:cNvPr id="258" name="Cœur 257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9" name="Cœur 258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0" name="Cœur 259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1" name="Cœur 260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2" name="Cœur 261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3" name="Cœur 262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4" name="Cœur 263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5" name="Cœur 264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6" name="ZoneTexte 265"/>
            <p:cNvSpPr txBox="1"/>
            <p:nvPr/>
          </p:nvSpPr>
          <p:spPr>
            <a:xfrm rot="16200000">
              <a:off x="87543" y="1486333"/>
              <a:ext cx="18450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LOVE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67" name="ZoneTexte 266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68" name="ZoneTexte 267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Truth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269" name="Cœur 268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0" name="Cœur 269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1" name="Cœur 270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2" name="Cœur 271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3" name="Cœur 272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4" name="Cœur 273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5" name="Cœur 274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6" name="Cœur 275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7" name="Cœur 276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8" name="Cœur 277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9" name="Cœur 278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0" name="Cœur 279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1" name="Cœur 280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2" name="Cœur 281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3" name="Cœur 282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4" name="Cœur 283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5" name="Cœur 284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6" name="Cœur 285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7" name="Cœur 286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8" name="Cœur 287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9" name="Cœur 288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0" name="Cœur 289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1" name="Cœur 290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2" name="Cœur 291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3" name="Cœur 292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4" name="Cœur 293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5" name="Cœur 294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6" name="Cœur 295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7" name="ZoneTexte 296"/>
            <p:cNvSpPr txBox="1"/>
            <p:nvPr/>
          </p:nvSpPr>
          <p:spPr>
            <a:xfrm>
              <a:off x="2085594" y="3030510"/>
              <a:ext cx="2020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298" name="ZoneTexte 297"/>
            <p:cNvSpPr txBox="1"/>
            <p:nvPr/>
          </p:nvSpPr>
          <p:spPr>
            <a:xfrm rot="10800000">
              <a:off x="1795479" y="206840"/>
              <a:ext cx="1966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Love </a:t>
              </a:r>
              <a:r>
                <a:rPr lang="fr-CA" sz="1600" dirty="0">
                  <a:latin typeface="Wide Latin" panose="020A0A07050505020404" pitchFamily="18" charset="0"/>
                </a:rPr>
                <a:t>Tube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8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Mimie</dc:creator>
  <cp:lastModifiedBy>Mimie</cp:lastModifiedBy>
  <cp:revision>10</cp:revision>
  <cp:lastPrinted>2017-03-12T16:47:44Z</cp:lastPrinted>
  <dcterms:created xsi:type="dcterms:W3CDTF">2017-03-12T14:35:22Z</dcterms:created>
  <dcterms:modified xsi:type="dcterms:W3CDTF">2017-08-20T18:35:17Z</dcterms:modified>
</cp:coreProperties>
</file>