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5656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371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9818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7242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822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95405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2457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403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667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890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1554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6C407-676A-4C41-9387-8135A6F4F7FF}" type="datetimeFigureOut">
              <a:rPr lang="fr-CA" smtClean="0"/>
              <a:t>2017-08-17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439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265337" y="188640"/>
            <a:ext cx="4902641" cy="3108415"/>
            <a:chOff x="683568" y="260649"/>
            <a:chExt cx="4902641" cy="3108415"/>
          </a:xfrm>
        </p:grpSpPr>
        <p:sp>
          <p:nvSpPr>
            <p:cNvPr id="6" name="Cœur 5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Cœur 6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" name="Cœur 7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" name="Cœur 8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Cœur 9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" name="Cœur 10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" name="Cœur 11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" name="Cœur 12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" name="ZoneTexte 14"/>
            <p:cNvSpPr txBox="1"/>
            <p:nvPr/>
          </p:nvSpPr>
          <p:spPr>
            <a:xfrm rot="16200000">
              <a:off x="-196040" y="1500296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AMOUR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VÉRITÉ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8" name="Cœur 17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" name="Cœur 18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" name="Cœur 19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" name="Cœur 20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" name="Cœur 21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" name="Cœur 22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" name="Cœur 23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" name="Cœur 24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" name="Cœur 25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" name="Cœur 26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" name="Cœur 27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" name="Cœur 28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0" name="Cœur 29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1" name="Cœur 30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2" name="Cœur 31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3" name="Cœur 32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4" name="Cœur 33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5" name="Cœur 34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6" name="Cœur 35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7" name="Cœur 36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8" name="Cœur 37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9" name="Cœur 38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0" name="Cœur 39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1" name="Cœur 40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2" name="Cœur 41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3" name="Cœur 42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4" name="Cœur 43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5" name="Cœur 44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1187624" y="3030510"/>
              <a:ext cx="43985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 rot="10800000">
              <a:off x="1043608" y="260649"/>
              <a:ext cx="3386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227250" y="3560945"/>
            <a:ext cx="4902641" cy="3108415"/>
            <a:chOff x="683568" y="260649"/>
            <a:chExt cx="4902641" cy="3108415"/>
          </a:xfrm>
        </p:grpSpPr>
        <p:sp>
          <p:nvSpPr>
            <p:cNvPr id="48" name="Cœur 47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9" name="Cœur 48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0" name="Cœur 49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1" name="Cœur 50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2" name="Cœur 51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3" name="Cœur 52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4" name="Cœur 53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5" name="Cœur 54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56" name="ZoneTexte 55"/>
            <p:cNvSpPr txBox="1"/>
            <p:nvPr/>
          </p:nvSpPr>
          <p:spPr>
            <a:xfrm rot="16200000">
              <a:off x="-196040" y="1500296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AMOUR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58" name="ZoneTexte 57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VÉRITÉ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59" name="Cœur 58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0" name="Cœur 59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1" name="Cœur 60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2" name="Cœur 61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3" name="Cœur 62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4" name="Cœur 63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5" name="Cœur 64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6" name="Cœur 65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7" name="Cœur 66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8" name="Cœur 67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9" name="Cœur 68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0" name="Cœur 69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1" name="Cœur 70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2" name="Cœur 71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3" name="Cœur 72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4" name="Cœur 73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5" name="Cœur 74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6" name="Cœur 75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7" name="Cœur 76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8" name="Cœur 77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9" name="Cœur 78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0" name="Cœur 79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1" name="Cœur 80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2" name="Cœur 81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3" name="Cœur 82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4" name="Cœur 83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5" name="Cœur 84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6" name="Cœur 85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1187624" y="3030510"/>
              <a:ext cx="43985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88" name="ZoneTexte 87"/>
            <p:cNvSpPr txBox="1"/>
            <p:nvPr/>
          </p:nvSpPr>
          <p:spPr>
            <a:xfrm rot="10800000">
              <a:off x="1043608" y="260649"/>
              <a:ext cx="3386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  <p:grpSp>
        <p:nvGrpSpPr>
          <p:cNvPr id="89" name="Groupe 88"/>
          <p:cNvGrpSpPr/>
          <p:nvPr/>
        </p:nvGrpSpPr>
        <p:grpSpPr>
          <a:xfrm>
            <a:off x="4657185" y="188640"/>
            <a:ext cx="4902641" cy="3108415"/>
            <a:chOff x="683568" y="260649"/>
            <a:chExt cx="4902641" cy="3108415"/>
          </a:xfrm>
        </p:grpSpPr>
        <p:sp>
          <p:nvSpPr>
            <p:cNvPr id="90" name="Cœur 89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1" name="Cœur 90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2" name="Cœur 91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3" name="Cœur 92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4" name="Cœur 93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5" name="Cœur 94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6" name="Cœur 95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7" name="Cœur 96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8" name="ZoneTexte 97"/>
            <p:cNvSpPr txBox="1"/>
            <p:nvPr/>
          </p:nvSpPr>
          <p:spPr>
            <a:xfrm rot="16200000">
              <a:off x="-196040" y="1500296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AMOUR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VÉRITÉ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01" name="Cœur 100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2" name="Cœur 101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3" name="Cœur 102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4" name="Cœur 103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5" name="Cœur 104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6" name="Cœur 105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7" name="Cœur 106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8" name="Cœur 107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9" name="Cœur 108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0" name="Cœur 109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1" name="Cœur 110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2" name="Cœur 111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3" name="Cœur 112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4" name="Cœur 113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5" name="Cœur 114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6" name="Cœur 115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7" name="Cœur 116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8" name="Cœur 117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9" name="Cœur 118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0" name="Cœur 119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1" name="Cœur 120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2" name="Cœur 121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3" name="Cœur 122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4" name="Cœur 123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5" name="Cœur 124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6" name="Cœur 125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7" name="Cœur 126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8" name="Cœur 127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9" name="ZoneTexte 128"/>
            <p:cNvSpPr txBox="1"/>
            <p:nvPr/>
          </p:nvSpPr>
          <p:spPr>
            <a:xfrm>
              <a:off x="1187624" y="3030510"/>
              <a:ext cx="43985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130" name="ZoneTexte 129"/>
            <p:cNvSpPr txBox="1"/>
            <p:nvPr/>
          </p:nvSpPr>
          <p:spPr>
            <a:xfrm rot="10800000">
              <a:off x="1043608" y="260649"/>
              <a:ext cx="3386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  <p:grpSp>
        <p:nvGrpSpPr>
          <p:cNvPr id="131" name="Groupe 130"/>
          <p:cNvGrpSpPr/>
          <p:nvPr/>
        </p:nvGrpSpPr>
        <p:grpSpPr>
          <a:xfrm>
            <a:off x="4619098" y="3560945"/>
            <a:ext cx="4902641" cy="3108415"/>
            <a:chOff x="683568" y="260649"/>
            <a:chExt cx="4902641" cy="3108415"/>
          </a:xfrm>
        </p:grpSpPr>
        <p:sp>
          <p:nvSpPr>
            <p:cNvPr id="132" name="Cœur 131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3" name="Cœur 132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4" name="Cœur 133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5" name="Cœur 134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6" name="Cœur 135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7" name="Cœur 136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8" name="Cœur 137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9" name="Cœur 138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0" name="ZoneTexte 139"/>
            <p:cNvSpPr txBox="1"/>
            <p:nvPr/>
          </p:nvSpPr>
          <p:spPr>
            <a:xfrm rot="16200000">
              <a:off x="-196040" y="1500296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AMOUR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41" name="ZoneTexte 140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42" name="ZoneTexte 141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VÉRITÉ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43" name="Cœur 142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4" name="Cœur 143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5" name="Cœur 144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6" name="Cœur 145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7" name="Cœur 146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8" name="Cœur 147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49" name="Cœur 148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0" name="Cœur 149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1" name="Cœur 150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2" name="Cœur 151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3" name="Cœur 152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4" name="Cœur 153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5" name="Cœur 154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6" name="Cœur 155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7" name="Cœur 156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8" name="Cœur 157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9" name="Cœur 158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0" name="Cœur 159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1" name="Cœur 160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2" name="Cœur 161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3" name="Cœur 162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4" name="Cœur 163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5" name="Cœur 164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6" name="Cœur 165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7" name="Cœur 166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8" name="Cœur 167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69" name="Cœur 168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0" name="Cœur 169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1" name="ZoneTexte 170"/>
            <p:cNvSpPr txBox="1"/>
            <p:nvPr/>
          </p:nvSpPr>
          <p:spPr>
            <a:xfrm>
              <a:off x="1187624" y="3030510"/>
              <a:ext cx="43985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172" name="ZoneTexte 171"/>
            <p:cNvSpPr txBox="1"/>
            <p:nvPr/>
          </p:nvSpPr>
          <p:spPr>
            <a:xfrm rot="10800000">
              <a:off x="1043608" y="260649"/>
              <a:ext cx="33868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Rouleau d’Amour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38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</Words>
  <Application>Microsoft Office PowerPoint</Application>
  <PresentationFormat>Affichage à l'écran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Mimie</dc:creator>
  <cp:lastModifiedBy>Mimie</cp:lastModifiedBy>
  <cp:revision>6</cp:revision>
  <cp:lastPrinted>2017-08-17T21:02:43Z</cp:lastPrinted>
  <dcterms:created xsi:type="dcterms:W3CDTF">2017-03-12T14:35:22Z</dcterms:created>
  <dcterms:modified xsi:type="dcterms:W3CDTF">2017-08-17T21:02:59Z</dcterms:modified>
</cp:coreProperties>
</file>